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80" r:id="rId4"/>
    <p:sldId id="281" r:id="rId5"/>
    <p:sldId id="282" r:id="rId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FF"/>
    <a:srgbClr val="FF9900"/>
    <a:srgbClr val="FF9933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>
        <p:scale>
          <a:sx n="80" d="100"/>
          <a:sy n="80" d="100"/>
        </p:scale>
        <p:origin x="-870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F4D552ED-98D7-4F3F-8F0D-BC3FB89728C3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9791DC6A-3A9D-47D8-BAE7-F30B79A8E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6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/>
            </a:lvl1pPr>
          </a:lstStyle>
          <a:p>
            <a:fld id="{D57E8F10-E92E-4576-988C-3AF0879EC2F3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/>
            </a:lvl1pPr>
          </a:lstStyle>
          <a:p>
            <a:fld id="{79AB4E9E-181B-410E-84A5-DA30E3FF9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75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4E9E-181B-410E-84A5-DA30E3FF9E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4E9E-181B-410E-84A5-DA30E3FF9E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4E9E-181B-410E-84A5-DA30E3FF9E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4E9E-181B-410E-84A5-DA30E3FF9E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4E9E-181B-410E-84A5-DA30E3FF9E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4AD8-9A4C-4161-B321-196F2FFE0D7C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6D74-3C8E-42C8-807F-81366A7AD6F1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440-D378-4494-8157-140ADF37B737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31B0-DAF0-4282-BF08-A7AC8CD34094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FD61-CEC8-4139-A61A-16EC6158D52F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07E0-DE48-46C2-9DF3-D3C72941643B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B8A-2B7B-4358-9F4B-7923D8F8D7D6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819-6B8F-424E-943E-520B4882311A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39A0-551C-4F6A-BD54-36F7812DE0F8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EA4-41F5-4F7D-B784-E3DE14EB2EA0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D446-65A3-4E71-BD29-CA98EFE5D8DB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77E3C1-C9B8-4792-8F05-EE4C2FF19462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426448-6D60-4EAD-9FCB-ADBBD8D5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4168"/>
            <a:ext cx="8229600" cy="1199832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788" y="1752600"/>
            <a:ext cx="6400800" cy="6096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AutoShape 4" descr="Image result for southampton courthou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outhampton courthous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C:\Users\Public\Documents\My Documents\Court Hous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599176" cy="373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6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4752"/>
            <a:ext cx="7315200" cy="50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85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64592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1834 - 1925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6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johnson\AppData\Roaming\Microsoft\Internet Explorer\Internet Explorer Wallpape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4752"/>
            <a:ext cx="7315200" cy="46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85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8550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1925 - 1960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9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69"/>
          <a:stretch/>
        </p:blipFill>
        <p:spPr bwMode="auto">
          <a:xfrm>
            <a:off x="914400" y="1444752"/>
            <a:ext cx="7315200" cy="50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85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4510" y="164591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1960 - 1996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9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85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8" name="Picture 10" descr="C:\Users\Public\Documents\My Documents\Court 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4752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3200" y="164592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2000 - 2016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6448-6D60-4EAD-9FCB-ADBBD8D591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9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Arial Black" panose="020B0A040201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2527</TotalTime>
  <Words>26</Words>
  <Application>Microsoft Office PowerPoint</Application>
  <PresentationFormat>On-screen Show (4:3)</PresentationFormat>
  <Paragraphs>18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Slide 1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Southampton Courthouse</dc:title>
  <dc:creator>Mike Johnson</dc:creator>
  <cp:lastModifiedBy>Delceno</cp:lastModifiedBy>
  <cp:revision>165</cp:revision>
  <cp:lastPrinted>2017-04-10T15:04:16Z</cp:lastPrinted>
  <dcterms:created xsi:type="dcterms:W3CDTF">2016-03-02T18:08:59Z</dcterms:created>
  <dcterms:modified xsi:type="dcterms:W3CDTF">2017-08-16T13:46:33Z</dcterms:modified>
</cp:coreProperties>
</file>